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44413-9CEF-4359-AB06-6BC8FAF8FDDB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7D0B0-C3AC-4276-BCB3-C86538CC03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9EA7F-0A5D-44D8-9FC4-9780B7911AF3}" type="slidenum">
              <a:rPr lang="en-US"/>
              <a:pPr/>
              <a:t>8</a:t>
            </a:fld>
            <a:endParaRPr lang="en-US"/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0B7D3-A910-46F2-984B-1A184E54112C}" type="slidenum">
              <a:rPr lang="en-US"/>
              <a:pPr/>
              <a:t>9</a:t>
            </a:fld>
            <a:endParaRPr lang="en-US"/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6666E-5965-4FA4-A870-158594059240}" type="slidenum">
              <a:rPr lang="en-US"/>
              <a:pPr/>
              <a:t>10</a:t>
            </a:fld>
            <a:endParaRPr lang="en-US"/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1701D-D5BE-48A1-81D4-621F5648FB4D}" type="slidenum">
              <a:rPr lang="en-US"/>
              <a:pPr/>
              <a:t>11</a:t>
            </a:fld>
            <a:endParaRPr lang="en-US"/>
          </a:p>
        </p:txBody>
      </p:sp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B29A-4703-4F9A-B71F-B7380746CBA5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C13EC1-88A3-46D2-BC5C-368E8C9E8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B29A-4703-4F9A-B71F-B7380746CBA5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C1-88A3-46D2-BC5C-368E8C9E8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B29A-4703-4F9A-B71F-B7380746CBA5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C1-88A3-46D2-BC5C-368E8C9E8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4355EE8-2846-4D89-8A76-E7C9A5D89B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08B29A-4703-4F9A-B71F-B7380746CBA5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FC13EC1-88A3-46D2-BC5C-368E8C9E8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B29A-4703-4F9A-B71F-B7380746CBA5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C1-88A3-46D2-BC5C-368E8C9E8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B29A-4703-4F9A-B71F-B7380746CBA5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C1-88A3-46D2-BC5C-368E8C9E8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C1-88A3-46D2-BC5C-368E8C9E8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B29A-4703-4F9A-B71F-B7380746CBA5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B29A-4703-4F9A-B71F-B7380746CBA5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C1-88A3-46D2-BC5C-368E8C9E8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B29A-4703-4F9A-B71F-B7380746CBA5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C1-88A3-46D2-BC5C-368E8C9E8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08B29A-4703-4F9A-B71F-B7380746CBA5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C13EC1-88A3-46D2-BC5C-368E8C9E8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B29A-4703-4F9A-B71F-B7380746CBA5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C13EC1-88A3-46D2-BC5C-368E8C9E8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08B29A-4703-4F9A-B71F-B7380746CBA5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FC13EC1-88A3-46D2-BC5C-368E8C9E8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rds.yahoo.com/_ylt=A9G_bF8ICWJMCCAA8nyjzbkF/SIG=12qc1t113/EXP=1281579656/**http:/www.materials.drexel.edu/mespo/Portals/MESPO/lab%20safety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Science Lab Safety Foldable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1981200" y="2057400"/>
          <a:ext cx="6096000" cy="4013200"/>
        </p:xfrm>
        <a:graphic>
          <a:graphicData uri="http://schemas.openxmlformats.org/presentationml/2006/ole">
            <p:oleObj spid="_x0000_s3074" name="CorelPhotoPaint.Image.8" r:id="rId4" imgW="18996825" imgH="12507937" progId="CorelPhotoPaint.Image.8">
              <p:embed/>
            </p:oleObj>
          </a:graphicData>
        </a:graphic>
      </p:graphicFrame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What’s Wrong With This Picture?</a:t>
            </a: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2057400" y="2133600"/>
            <a:ext cx="990600" cy="990600"/>
          </a:xfrm>
          <a:prstGeom prst="plus">
            <a:avLst>
              <a:gd name="adj" fmla="val 36625"/>
            </a:avLst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What’s Wrong With These Statements?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812925" y="1793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066800" y="1752600"/>
            <a:ext cx="762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1C4113"/>
                </a:solidFill>
                <a:cs typeface="Times New Roman" pitchFamily="18" charset="0"/>
              </a:rPr>
              <a:t>Hal says that his teacher is solely responsible for preventing laboratory accidents.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err="1">
                <a:solidFill>
                  <a:srgbClr val="1C4113"/>
                </a:solidFill>
                <a:cs typeface="Times New Roman" pitchFamily="18" charset="0"/>
              </a:rPr>
              <a:t>Keshia</a:t>
            </a:r>
            <a:r>
              <a:rPr lang="en-US" sz="2000" dirty="0">
                <a:solidFill>
                  <a:srgbClr val="1C4113"/>
                </a:solidFill>
                <a:cs typeface="Times New Roman" pitchFamily="18" charset="0"/>
              </a:rPr>
              <a:t> started the lab activity before reading it through completely.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1C4113"/>
                </a:solidFill>
                <a:cs typeface="Times New Roman" pitchFamily="18" charset="0"/>
              </a:rPr>
              <a:t>Ricardo decided to do a lab activity that he read about in a library book before the teacher came into the classroom.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1C4113"/>
                </a:solidFill>
                <a:cs typeface="Times New Roman" pitchFamily="18" charset="0"/>
              </a:rPr>
              <a:t>Stephanie says that the safety goggles mess up her hair and give her raccoon eyes. She refuses to wear them.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1C4113"/>
                </a:solidFill>
                <a:cs typeface="Times New Roman" pitchFamily="18" charset="0"/>
              </a:rPr>
              <a:t>Barbie and Ken accidentally break a beaker full of some chemical. Instead of risking getting in trouble they quickly clean up the mess with paper towel and throw it in the garbage.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1C4113"/>
              </a:solidFill>
              <a:cs typeface="Times New Roman" pitchFamily="18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0" y="1981200"/>
            <a:ext cx="762000" cy="762000"/>
          </a:xfrm>
          <a:prstGeom prst="plus">
            <a:avLst>
              <a:gd name="adj" fmla="val 36625"/>
            </a:avLst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" descr="http://rds.yahoo.com/_ylt=A9G_bF8ICWJMCCAA8nyjzbkF/SIG=12qc1t113/EXP=1281579656/**http%3a/www.materials.drexel.edu/mespo/Portals/MESPO/lab%2520safety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47800" y="381000"/>
            <a:ext cx="639127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47800" y="304800"/>
            <a:ext cx="61722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Science Lab Safety </a:t>
            </a:r>
          </a:p>
          <a:p>
            <a:pPr algn="ctr"/>
            <a:r>
              <a:rPr lang="en-US" sz="3200" b="1" dirty="0" smtClean="0"/>
              <a:t>Foldable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1447800" y="2438400"/>
            <a:ext cx="6172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Protective Wear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447800" y="3276600"/>
            <a:ext cx="6172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Plants and Animals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447800" y="4114800"/>
            <a:ext cx="6172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Using Equipment Safely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447800" y="4953000"/>
            <a:ext cx="6172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General Safety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447800" y="5791200"/>
            <a:ext cx="6172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 Case of Accidents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Wear safety goggles when directed to do so</a:t>
            </a:r>
          </a:p>
          <a:p>
            <a:r>
              <a:rPr lang="en-US" dirty="0" smtClean="0"/>
              <a:t>Wear an apron to protect clothing</a:t>
            </a:r>
          </a:p>
          <a:p>
            <a:r>
              <a:rPr lang="en-US" dirty="0" smtClean="0"/>
              <a:t>Use protective gloves when necessary</a:t>
            </a:r>
          </a:p>
          <a:p>
            <a:r>
              <a:rPr lang="en-US" dirty="0" smtClean="0"/>
              <a:t>Tie back loose hair and clothing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Protective Wear</a:t>
            </a:r>
            <a:endParaRPr lang="en-US" dirty="0"/>
          </a:p>
        </p:txBody>
      </p:sp>
      <p:pic>
        <p:nvPicPr>
          <p:cNvPr id="1026" name="Picture 2" descr="http://www.sciencenc.com/event-help/Eye-Protection/safety%20glasses%20requi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948" y="4267200"/>
            <a:ext cx="6376302" cy="1352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handle plants and animals if instructed by the teacher</a:t>
            </a:r>
          </a:p>
          <a:p>
            <a:r>
              <a:rPr lang="en-US" dirty="0" smtClean="0"/>
              <a:t>Do not mistreat animals</a:t>
            </a:r>
          </a:p>
          <a:p>
            <a:r>
              <a:rPr lang="en-US" dirty="0" smtClean="0"/>
              <a:t>Wash hands after handling plants and animals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and Animals</a:t>
            </a:r>
            <a:endParaRPr lang="en-US" dirty="0"/>
          </a:p>
        </p:txBody>
      </p:sp>
      <p:sp>
        <p:nvSpPr>
          <p:cNvPr id="16386" name="AutoShape 2" descr="data:image/jpeg;base64,/9j/4AAQSkZJRgABAQAAAQABAAD/2wCEAAkGBxQTEhUUExQUFRUXFxcYGBcYFxcVFRwXGBcYFxQYFRcYHCggGB0lHBQUITEhJSkrLi4uGB8zODMsNygtLisBCgoKDg0OGhAQGiwkICQsLCwsLCwsLCwsLCwsLCwsLCwsLCwsLCwsLCwsLCwsLCwsLCwsLCwsLCwsLCwsLCwsLP/AABEIAMIBAwMBIgACEQEDEQH/xAAcAAABBQEBAQAAAAAAAAAAAAADAAECBAUGBwj/xABAEAABAgMEBwcCBAQEBwAAAAABAAIDESEEMUFRBRJhcYGR8AYTIqGxwdEy4SNCUmIUcoLxB5KishUzU2PC0uL/xAAZAQACAwEAAAAAAAAAAAAAAAAAAQIDBAX/xAAtEQACAgEEAAUCBQUAAAAAAAAAAQIRAwQSITETMkFRcSIzQmGBsdEUI6HB8P/aAAwDAQACEQMRAD8A4YNqn1JblvWjRocZinog/wDB37CuTyd5RMW0WYPaWm43HJZNhimG8w33YLqf+GxW3tJHXmsvTejC4TkQ8VFJTCtxy/DLplOXG19ce0TaFZhm5ZeibXrjVP1DzC0YQkq5xp0yzHNSVoM5krhTqqWr17IsNyToUjsOHXNVlgBzDwSc3r3CsBtE5hedyViopvhUngt+HZ4TQPCJjJjS7i54PMSWTq3jA38Vr2GI14k6esBUC8yuI2FWwZXkQjaRdIne4kcrl0ugdMa0obzL9Jw3Ga5uMWN/KAf3O8Q3tmD5ILdKtbcAdwI5jwn1ViZS43wejQYcnEHgiRGzEuWCyuy2kmWlurVsWGPpmSHNu1mfGFM1uCzhWKmrM8k4umAstmdrATbInFwAHEIOl4whOlEptvHPHJXxDCjFBlLBPiiHqYzLS0iYMxgrNlEyThdzvRTYybyjshBokFBodgtVNqo+qmLVBoYHVUXNojEKDlFgea9pz3WkYMT+U8jL2XozqjavO/8AEeHKJAftI5Gfuu+sT9aGx2bWnmAVdlVwix45bZMcsTKxqz3obmyE7yqKNW4iBsQYjwLpuNaCt3kFZhWN7h4yAMrt1byiwWMEtRsx+o0AleZY4KagyLmkUG2d7r5Nb1eSp/wTQKDW9K47VeFnDquJdsubySdIUHIKxRSKnJsyzZ3/AKgNgaCEldLTsSTEc3AsYOKOIQVbR9oDqgq+8YhV0dQQAIlJU3QgDI3JoUeTy3iN3U1bis1glQzi+1fZ8D8ezt1Xtq5rRRwxIAxHnVZdkjCI3WHEZFejMExI3hcJ2isP8NGEVo/CiGTwLg6+fG/fPNS8yozzjse5dev8jwxgrDVBrQQCKg1B+EWG05FUONkrB6kuvNTFZiXWEkUsz4obhLHcfZQodkdTrYmcJETuw2IrOs/7pxDwPWxIZWdCls6u3IESHPeFoCC7aRhSvFRfZzTwnkVJWJtFWxWp0NzXsJa5pmCLwfcZherdn9MttcPWEmxWy7xmRwc3Np6ur5f/AAT3VDTOe6fNXtFNtECI2LDEnN2iRGLXCdWmXuMCr4KS9GZ8uyS7V/J6mlJUYWnoLmtcZscR4mEElpxEwJEdbAx07Bzd/lKv2sw7l7l4NSLVnu7QQf38h8oR7Qw/0v5D5S2S9g3x9zSKgQsx3aBn6X+Q90I9oRgw8/sl4cvYN8TW1VEsWO7tD/2/9X2QovaBxFGgbZz9kvCl7B4kSt2psMJ7oJiibA+uUqEzqMAVraNeDDaIQ8MiGGXhkCQ0S4SpksS2WtsUARGa0jfrEHgQuu7PvYYDO7aGy8Mr7jnec+KTxS7bLVODjS7IWewPnNzuH2RpSPhbOV7nUHD7K7VZWmu0ECz/AFum/wD6bPE/ZMXN3uIUqSGr6Raa0E1m7CopffLipxSN+73Xnuku2EaKZM/BZk0zef5n+wlvK72xRhEhMe25zQd0x7FJTTdIk4NLkdwJ2DIIZajqDgpESsWp1MhJIR5k+KYEf9pPkbiuqs75hcZ26aRDbEbcDJ0sjcefqrnY7TQiw9Umbm0PsUVas6W76tpq6ahEARG3sMztb+Ye/BX7BaA5oITxJEVuK5bRNsMGO6ATQVYf24cruCjRY2dXEMjPqSr2+GHCRAIOddoUYltbLagwo+sDLNKmLh8MqsAFAEYBDiNkVJrlti7VnAyR2TcSUkxYMkRM0JkLIhikGqeqlqoCyEk4CkAnDUxDNankpAJIAjJOApSTSQBEplKSWqkBEqBCJJNqoAGQokIhCbVQMGVtaE08yzw4giaxEwWtaJkmRmMhcLyFkaqHHgzBHLeoTTcXRPG0pKwul+1Voj0Ye6Z+lpOuR+6Jf/llxXOFglsnxBycjuHBRcZ1xxC5Tm2+TtKCS4KrmEL0H/D+3a8F0ImsN1M9V8yP9Qf5LhXAS6otXsZbO6tbAbogMM8asO3xNA/qVmOXJXlj9J6VJRIRHhRIWoyAZJ1KSSQHlUWUSGWuqCJc1x+iHOs1qDTSc2naMDzHmr+jNMAiTjI4j4VfTEYPILbxUZzCmuDTNp1NPo7FttcRJc9pSPq2mG4mp691dsFq1mA5hY3aUkuY4flmfMISRLJNpWdnCE6qzZSA6WxZFgtPgG5Eh2v8QDYfUJFy7NO01IThlFXEYTCs6+AV2J/ScvWxrL8kQUZii5ikxqsMZNKSdpUmhAEJJwFIBIhADJ5JKUkAQKSkQokIAYhKSWunBQBGSYqRTJARKYqRCRCBkZKJClJMUAZekIeqZ/lN+wqoWn4W1HhhwIOPQWMZihXO1OPbLcvU62ky740+0COYv9VFsQghzaOaQ4bHNMx5gKXXW1M4Yi/1Czpmlo9hhRQ9jXC5zQ4biJj1SWP2KtYiWRmbCWHZKrR/lLVtSW6LtJnPap0DKZSITpiPmoQR8blIM1SCEbUr6fHqnEKfsjcT22qL2j7X4ThIn5QLfaCTnRA7k4X75f3VmDZ5icq9TBSckiTi5R2mlZ7R4RuCFY7T+NM4jVE7qVHumsNjJbSYEziZclfOi9ZsvJaY4k1ZRk1clJUuixbLYGYesyoM0sBeAOfyhw7BqTLhOi07LZGPAnKch9vZZ3CDntZXnk8q8QBD0sM/MqzD0p+70+ykNDMJuUX6CbhMKz+nrqTMnIWHpP8AlPP7qyzSQxHmPdZL9CHBxUBomKLndcE/DyL8QrZvt0gzbyn6Iv8AFM/UONPVc06xx25Hj8qPeRhew8Psn/dXoh2dWx4NxHqpELkf48i9pHAorNLZEjjLyRvku4js6cKDysNmlz+r0Rm6Wzkjxo+oGhNShgz2KpC0k3EcirTLY049cFJZIv1GHkmTNiA3EJ1ICJTTUnKDigYxKTWEmQBJOAEyouK6Hs/YtUd4S06wEpYY357FTmzLFHcycIOTo5xyxtImTxk4eY6C9Ft9ibE+ptf1CjuOa4ztLoxzG1EwKgjEYy2jLYscNXj1EXFcP2/g1YoSxTT9DE1pFOZkiQJOy/cECyPm5rCaE0OzHyXp2hrFChw2mG0VFXXuO8+yrWNm6eVRKXYSBEh942IxzGv1XDWp4hQ0vBIlyXVOFeus1Qe3JWoMSbdoWjHwqMk3udk5J0inVhE+fosDn1VNDhfbfiFoPgYY4IJZM7/UVCzqRtcKYLu8Rx66xRoTZGeGPyitaPKf/sPL1U4LbxX56qlZJI1LDAAbdifXBXIUNLRkD8NvH1MldbDkunj8i+DiZvuS+WZlvMiJ7E1jiyls9EbSEGb25SPqKKhFpUXjBYMzrI6NeLnGkdA0qaHYSHMa4XEK2GBb4u1ZhkqdFcNRAxFDU4apCBaij3aPqjNKQzCAK5gDEDkgxNHsN7RyV0kKJiN/UOYRyHBkxNCw8AqsTQYwcQt02huc9wJ9AoOjtwDj/SR6p/IuDn3aFf8AlcDvQjo6OLpHcV0Torjc3mQhOLzl1wUHCL7QHPPMdo+k+qu6G0j4pRKDbRaRY7PyQn2OdVXPBFqk6GmzShmE8TbFE8qET9k0WyPlMAOGbSD5Gqxouip7FEWeLD+lx4Ez81UseaHUk1+a/wBoluT9CNu0kxkwTwvPFdh2fsLA1kZj4rdZs3MLmlp1hiAKbCCvOrRZXOdrNfJ37hOvuu+7OxrVEhNdFNnDcAyG4OLRS4OkLqUWbWvJs5pF2n8xvOcBj6KnpSB3sNzWt1iQaUvkZK06Tb5Df8BUdIW7VaS28Z0nuC4MU/EjXudC+GedRezdrJm2DEDgcZNrsJMjvC63s5bokEd3aGlkxMTIMj/SSq2ku1cSG7/llwOOuR5SK5nTuln2h4e1z4ZDZFusHC+dKfK76ck9slwRcd/1I9ItumoEIAuiNlleTuC1NDxREhtij6XgFv8ALhPavE4FT4yS7M1Xq/YK1a9lDcYbnN4HxD/dLgpRkt1CnjqNm+CkmfCmZpK6io8bc2bQcq/IVZ7Jjw3io9R7q5Bd5X/PEKLocnZX12XyKwJ0dNqwLGgEHOZltxHW1OGC/wA9nXupGHOYxoRv+DdzSa7fWf3BUiJ0GjHju28f9xVl0UKnopn4baDH1VzVykF14eVfBwcvnl8sp2+JNrTka8QR6yVaNAEp+a0o0LWBabllx9HvZcSRzWfPhc3cS3DmUVUiWiojmkiYLTcCRQrYDnZgLCsjXtNA2eBkaGd8iSDxC37NDpM412Vv3KzCpxVSRXmcJO4kQx36vJP3JxJ9FZDFLVV9lVFP+FHRUxZRt5n5VvUTgJWFFT+FbkFJsADBWdVNJA6Ad0mdDVgBRcEgAaiYsR5KBQAAtUSEYqBCVDBTQ3iYRSEOSQGHbYVTmup7GWsmz6pcCWuLQGANOqKDXAvNDU+ZmsLSEKVVHQFu7mK4+KTmyoaTE6kY5T2qjVYfFx0izDPbI7C1RmsBc4yleTUj77Audi27vDScsJ37yq1pjvi/WaYAXDrNDgtkqNNoo4/qly/2J5M7lwuiOlIeswkXtqPfyXPuGIocR1gupfUELno8GpwIMgfWanqVTTNeilcXEpnPLy37F2/+GNuPexYR/MwOG9hkZcH+S4iuUiLxh/Za3ZC193bIDrgXah/rGpI7JuBVC4dmmauLPZCkkUlqMR4wKGfPd1PmU8UjVqaDHZgdsqKLCBwrw+3siMbJwxafI3S4j0C551BnMoDj1LzkFG+RzrucL+thRntqR+UiW45jrBABqRmZjY4Xjcb+aaEzpNGt/CbuPqVaAVHRMUGE07/JxorwcuzDyo4GXzy+WOApBqaaRcRciT2psrF/DC+SM1uCUN09+KLJEZRmrTAaSSUkzjlU4DEolJRVsBynQoz3sbrRGaozAmEWFEBAIqCJ0yUMeWGTysbVDBPPktOwaN1pOddgM0SPoTwksnMYEz4DJVy1CWRQ/wAk1jbVmOVBF1UhDJuBO4LQQAEqJCuCwRJT1Dxp63qmXCcriKSx5KG+N1asKaGcEMorgRkoOTTT6AE5QRHBCITAhFbMSVJsCqvFD1apACENOWI8lEhAwAWXpKFIlwqCJ8QKrXLVWtkObd3RVOeO6DNGlntyL8+Dm+8D7jXbf91GG8gzFHDoIjoABLbsWnGWXA+qjEYbjQ4HPMLDwdXn1PcLDaO8hsiC57Wu/wAwB90lxXZrtfDhWaHDiEB7QQd2sdXykkrll4MTjTOSA9+ucjxU4A/Kbrxww4H2UIZrLqeHuOIRWicsK0Jzw5ihWVnRHe69rpzlfnWhG1MRMg/qAIP7h9vdHa8ED0xBxSjCm6o4V9lFMbRo6LiTh0umfYlXgVnaJEg6WJ1uYr6LSC7OF3jRwNQqyy+RwE86JiZIrK3K0pOm0VYmshiVZgEnOfstHumEfS3kEOwwZMYJS8LfQIobJcrHj2N0bfQo27RrNRz2iRAns3STWKxarWkjMHff8LWs4mHA1pPkQlCFXNzExvFD7KzKvEjtZFJJ2iu2ACNVwBaaEETBBVSDodrIpEvAAC0YCZkBwkfJaURtJi8eytOEwDu80Q+jhDcUypq1CKG04+yYiqJ+UcSm4jM1+jG6+vISIu/dOp8grQkKCitvZIBVgxEpNoSSRXdD1is3SmjWuDiGjWIlPHYttzZUxSiwAWy4rPPCmSONOh3luuGz2Y7Z5i9VY1mcyjgRvEl6DDhCUkK1w26snCYunlNX4s01FWVvEjztxQiFf0jZxDfqtcHi8EGdNssVTctydooaoEQkSkUyAEoFOVFwSAiVEhIlRLkAY2kIUp4kV4KtEIOrKocKfGwrTt9CHcD7H16CzHskaXTmK3EVlsXLyQ2TaO3hnvgpFWI6RlTjQ+iS0ZzrKaShv/Is2fmRhmQuNJA9cPIIrnYynO/aMx6jihEY4XEddXJ4VaTzl6/fmk/ckGZFkZk/zSyweNmaNEhkAmp2ZbjjchskN1ZD/c33CNCfIhuH5T7c1FgXtFC/cPdaGss+wCp3D1V5rl1tL9pf96nF1n3n+n7BFudmLMC5zqUFM5n+xWGwK9Y7b3LxEvbc+VTLBw2g4ZEq2abi6KINJ8naQjPh6KcRqrQYwMntIINQRUEK4DRY6NQKDQ/0n2UNaRn+mvDHympRDqkOy9Lj5KlZLVNz4bvrYSJYuZPwuGdJT27wnQmzVIE9h91CzAibcBdmoQzTVyqPhFY8Eg5j0NfZJoZAnFFl9IyAQni/ipw3XcE2AWMfj5QwJBTnjhh8qnbLa1gLnEADqQSoAuKBbrTqsOrfmsWHpl8aK1kMajJ+Imri0VOxv3W2LPMKThXYlK+iw08lJzs1RhRZTE5yoc0XvVXRI57tLYJHvGj+b2d7Fc49d/a2hzZETEpEbDeuGt9m7t5byOYwK04pWqKMkadlRMSnUVaVDOKESpOQ3FAxiVAp3FQKAK9s+g7K8uist12w+WR4LZIWGTqmWE5cli1UemdHRS4cRCJKh1uFydRc7ZPaB90llNxZa7z68k5dLZI/cFAb70U3vxAn8ZdZpUMswzPjW+4jLcfJFaZiRGNQM9nqOSpQ3imRrPrkrRqKYCoxIxltGCTQGjol/icDeAK4ETvC0gszRb5l1308638VptXU0320cbWfdYQIrZc70EKWstBlLWj7a+zmbRrQze2fm04H18112jbc2I3WaZtN+YORGBXFNcpwY7obteGZHEH6XDIjHeq5493KLIZK4Z30RswQFyunSe+12HVdJrgdspEbr6K1B7TtA8THB2QkRwM/ZYWkNJl8QuI1Z3C8ASwMq1rxUMcGnySyTTXB0+h9KiMCCNWI29v/AJN2enroh3kZ86H5XAMjGj2uLXC53qD8LTh9o4n5msNCKAipFHX54JSxew45V6nR6OtoeXiY1mveJYy1iWcJEclm6Q02WvZ3YDw0kuE5AmREgZG6c1gCLM1vzx5okN2SmsSIPI2jWf2ocZ/h1Nwn4QM53u5BZdptD4p1nmeQuA3BQdKc0tbYpqKXRFyb7NrsvBGs84hoHM//ACugiRMAuN0bpEwXOIAOsJEEyFLruPNStemIkSn0NxDbzvd8SVUoNyLYTSiX9OaTDZthS17i68N2DNyzrN2he0SisJ2t+FnuUCpeHGiHiO7OssGmIcSgcD5HkarO7UQfCx4wJaTsNR5g81z74QJnLiKKMW0U8TiZZnWKgse13ZPe5KqGJkokqs+3twmcsPVCNqJuAHn8Ilnxx7ZOOmyy9C0SgxYgF5A3rLtEV85Fx2YbjIXhCZEnhLMZT9lTLVL8KL46F/iZfi21ozPW1UY+knA0AAzvqoPaLx0MRwVZ4nTNVf1E2aI6XHH0se0WlxvcetgQNbkb9+aYmVDwUAZbj1yUW2+y1JLostikUTKtM4FJR2krLsMzCJDp1jnxVOFEAIyPRVhzpbVBoaYbUnTb1zU4BvrcaH53XbkFpmCLtvpJJz65VqcJ4E7DdxQM1tFUccpGmRmCRuN62GlYWiYvjG4jl7hbYK6Wl+2cjWL+4GCYHahIkMBaTIEDlJhQzsSa5ACeZoVouRiEJ7J0QIhDRDvUWwyrUGxOd9LS47AT6IHQIEXotnnirUPQ8U1IAlmZeV6k+xluIUXJIsjilLpAZKKjFEsUB287pqmWoijRHRzfYd7gL5DyVLSOkGQW6ztYj9oJOfp6JnPQXycC01aQqHq/ZF60KrllGwdqocYkQ2unhryE+An0FOLpJ5ybuEz5ri9N6PdZouuz6SZ/fZ1sW5oy2982Zo7EU5jqiMuSdbovgMGPHe2S5LD7S4k6ziRvpvldvRoUSVwEsss1XjXe+SiIlcjK7BZZNy7N0Uo9BojwJzzGG36t2ByO9SYcL/XYQdihBiflIpLyN4KiGltKmV27EHaPRVtEycUTpjsv4KowyPlvxl8clZe6YmL0CMA4UvQgYjfw662IUYSqpMfSu47Dmol0xIqRErRK0QS5GiFV4uY4qxEGR1kkPXSUqIWW4woN6OMN3uEklD0JLsILuBRMD/KkkgkG0F/zG/y+xXTtFQkkujp/KcvV+f8AQjEQ3lMktBjDgURW9ckkkACtjiBQyvVCzRSXCZJ4lJJKZoxI6uxwmyb4RfkF0E6BJJVrpGh9lePjwWREx3pJKvJ0W4zNjX8Sq+HWSZJYpGqICIgSokkqyaMztG0GCZgX+xXHdl3HvWiZkSaYXFOktOP7bMWb70TrYnXJVLR7JJLPHs2voK/2CJaPpO4HjrJJKPqgJNCrs+obk6SSGV2/Ues036d6SSmRBWi5UyanrNJJSiQkUYx8RSSSV6Mr7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http://4.bp.blogspot.com/-08eU8Qj2frg/UVIz0JhscvI/AAAAAAAAC6w/StSd6YWhdMA/s320/IMAG2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657600"/>
            <a:ext cx="4809067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sure you know how to use equipment before starting an activity.</a:t>
            </a:r>
          </a:p>
          <a:p>
            <a:r>
              <a:rPr lang="en-US" dirty="0" smtClean="0"/>
              <a:t>Report any broken equipment to the teacher.</a:t>
            </a:r>
          </a:p>
          <a:p>
            <a:r>
              <a:rPr lang="en-US" dirty="0" smtClean="0"/>
              <a:t>Do not use any electrical equipment unless properly </a:t>
            </a:r>
          </a:p>
          <a:p>
            <a:pPr>
              <a:buNone/>
            </a:pPr>
            <a:r>
              <a:rPr lang="en-US" dirty="0" smtClean="0"/>
              <a:t>supervised.</a:t>
            </a:r>
          </a:p>
          <a:p>
            <a:r>
              <a:rPr lang="en-US" dirty="0" smtClean="0"/>
              <a:t>Put all equipment away properly when done using 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Equipment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all directions.</a:t>
            </a:r>
          </a:p>
          <a:p>
            <a:r>
              <a:rPr lang="en-US" dirty="0" smtClean="0"/>
              <a:t>Ask for help if you don't understand something</a:t>
            </a:r>
          </a:p>
          <a:p>
            <a:r>
              <a:rPr lang="en-US" dirty="0" smtClean="0"/>
              <a:t>Keep your work area clean and neat</a:t>
            </a:r>
          </a:p>
          <a:p>
            <a:r>
              <a:rPr lang="en-US" dirty="0" smtClean="0"/>
              <a:t>Clean up spills</a:t>
            </a:r>
          </a:p>
          <a:p>
            <a:r>
              <a:rPr lang="en-US" dirty="0" smtClean="0"/>
              <a:t>No playing around the lab</a:t>
            </a:r>
          </a:p>
          <a:p>
            <a:r>
              <a:rPr lang="en-US" dirty="0" smtClean="0"/>
              <a:t>No eating and drinking in the lab</a:t>
            </a:r>
          </a:p>
          <a:p>
            <a:r>
              <a:rPr lang="en-US" dirty="0" smtClean="0"/>
              <a:t>Use sharp instruments with care and supervision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Safety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accidents to the teacher or other adult supervisor</a:t>
            </a:r>
          </a:p>
          <a:p>
            <a:r>
              <a:rPr lang="en-US" dirty="0" smtClean="0"/>
              <a:t>Get </a:t>
            </a:r>
            <a:r>
              <a:rPr lang="en-US" smtClean="0"/>
              <a:t>help immediately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Case of Accidents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r>
              <a:rPr lang="en-US"/>
              <a:t>What’s Wrong With This Picture?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2362200" y="1752600"/>
          <a:ext cx="4573588" cy="4635500"/>
        </p:xfrm>
        <a:graphic>
          <a:graphicData uri="http://schemas.openxmlformats.org/presentationml/2006/ole">
            <p:oleObj spid="_x0000_s1026" name="CorelPhotoPaint.Image.8" r:id="rId4" imgW="4407044" imgH="4467999" progId="CorelPhotoPaint.Image.8">
              <p:embed/>
            </p:oleObj>
          </a:graphicData>
        </a:graphic>
      </p:graphicFrame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7467600" y="3429000"/>
            <a:ext cx="685800" cy="685800"/>
          </a:xfrm>
          <a:prstGeom prst="plus">
            <a:avLst>
              <a:gd name="adj" fmla="val 33773"/>
            </a:avLst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What’s Wrong With This Picture?</a:t>
            </a: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1981200" y="1828800"/>
          <a:ext cx="5984875" cy="4064000"/>
        </p:xfrm>
        <a:graphic>
          <a:graphicData uri="http://schemas.openxmlformats.org/presentationml/2006/ole">
            <p:oleObj spid="_x0000_s2050" name="CorelPhotoPaint.Image.8" r:id="rId4" imgW="19149206" imgH="13003175" progId="CorelPhotoPaint.Image.8">
              <p:embed/>
            </p:oleObj>
          </a:graphicData>
        </a:graphic>
      </p:graphicFrame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2133600" y="1981200"/>
            <a:ext cx="990600" cy="990600"/>
          </a:xfrm>
          <a:prstGeom prst="plus">
            <a:avLst>
              <a:gd name="adj" fmla="val 36625"/>
            </a:avLst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</TotalTime>
  <Words>305</Words>
  <Application>Microsoft Office PowerPoint</Application>
  <PresentationFormat>On-screen Show (4:3)</PresentationFormat>
  <Paragraphs>47</Paragraphs>
  <Slides>12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Paper</vt:lpstr>
      <vt:lpstr>Corel PHOTO-PAINT 8.0 Image</vt:lpstr>
      <vt:lpstr>Science Lab Safety Foldable</vt:lpstr>
      <vt:lpstr>Slide 2</vt:lpstr>
      <vt:lpstr>Protective Wear</vt:lpstr>
      <vt:lpstr>Plants and Animals</vt:lpstr>
      <vt:lpstr>Using Equipment</vt:lpstr>
      <vt:lpstr>General Safety</vt:lpstr>
      <vt:lpstr>In Case of Accidents</vt:lpstr>
      <vt:lpstr>What’s Wrong With This Picture?</vt:lpstr>
      <vt:lpstr>What’s Wrong With This Picture?</vt:lpstr>
      <vt:lpstr>What’s Wrong With This Picture?</vt:lpstr>
      <vt:lpstr>What’s Wrong With These Statements?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Lab Safety Foldable</dc:title>
  <dc:creator>Taylor</dc:creator>
  <cp:lastModifiedBy>Taylor</cp:lastModifiedBy>
  <cp:revision>4</cp:revision>
  <dcterms:created xsi:type="dcterms:W3CDTF">2013-09-02T23:18:44Z</dcterms:created>
  <dcterms:modified xsi:type="dcterms:W3CDTF">2013-09-02T23:34:10Z</dcterms:modified>
</cp:coreProperties>
</file>