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21E6-EF3D-48A6-AAF1-913F17CC324B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BA2E-161F-4638-B1AB-62B635824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21E6-EF3D-48A6-AAF1-913F17CC324B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BA2E-161F-4638-B1AB-62B635824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21E6-EF3D-48A6-AAF1-913F17CC324B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BA2E-161F-4638-B1AB-62B635824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21E6-EF3D-48A6-AAF1-913F17CC324B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BA2E-161F-4638-B1AB-62B635824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21E6-EF3D-48A6-AAF1-913F17CC324B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BA2E-161F-4638-B1AB-62B635824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21E6-EF3D-48A6-AAF1-913F17CC324B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BA2E-161F-4638-B1AB-62B635824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21E6-EF3D-48A6-AAF1-913F17CC324B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BA2E-161F-4638-B1AB-62B635824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21E6-EF3D-48A6-AAF1-913F17CC324B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BA2E-161F-4638-B1AB-62B635824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21E6-EF3D-48A6-AAF1-913F17CC324B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BA2E-161F-4638-B1AB-62B635824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21E6-EF3D-48A6-AAF1-913F17CC324B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BA2E-161F-4638-B1AB-62B635824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21E6-EF3D-48A6-AAF1-913F17CC324B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BA2E-161F-4638-B1AB-62B635824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C21E6-EF3D-48A6-AAF1-913F17CC324B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0BA2E-161F-4638-B1AB-62B635824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iquidsculpture.com/images/water-drop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437" y="0"/>
            <a:ext cx="9156437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19400" y="3048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Properties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Of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Water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free-power-point-templates.com/wp-content/uploads/2010/07/683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3048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Polarity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3716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Substances can either be POLAR or NONPOLAR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Water is Polar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 means electrons are not shared equally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academic.brooklyn.cuny.edu/biology/bio4fv/page/image1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200400"/>
            <a:ext cx="4981575" cy="2686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free-power-point-templates.com/wp-content/uploads/2010/07/683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Universal Solvent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3716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Because water is polar it can dissolve many things like sugar, salt, and even burned on macaroni in a pot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 is why it is called the universal solvent  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http://websites.pdesas.org/kpappas/2011/2/25/275240/file.asp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343149"/>
            <a:ext cx="2381250" cy="4514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free-power-point-templates.com/wp-content/uploads/2010/07/683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" y="13716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is the stickiness of water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Cohesion is water sticking with other water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Adhesion is water sticking to other things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ga.water.usgs.gov/edu/graphics/adhesion-cohesion-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976401"/>
            <a:ext cx="2409825" cy="388159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716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Cohesion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Adhesion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http://www.wallcoo.net/nature/dewdrop_wallpaper_01/images/%5Bwallcoo_com%5D_dewdrop_wallpaper_AP18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57375"/>
            <a:ext cx="6667500" cy="500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www.corporate.basf.com/basfcorp/copsfiles/pressefotodb/1208_wassertropfen-water_dropl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47800"/>
            <a:ext cx="6245221" cy="6240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free-power-point-templates.com/wp-content/uploads/2010/07/683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" y="13716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Because of adhesion and cohesion, water has a unique property called capillary action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the movement of water through porous spaces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Capillary Action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Capillary action seen as water climbes to different levels in glass tubes of different diameters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459527"/>
            <a:ext cx="4819650" cy="3398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free-power-point-templates.com/wp-content/uploads/2010/07/683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" y="13716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Has to do with cohesion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Property of water that allows it to resist external force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Surface Tension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Floating paper clip made of steel with copper plating. The high surface tension helps the paper clip - with much higher density - float on the water. (Credit: Armin Kübelbeck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05200"/>
            <a:ext cx="4127499" cy="2971801"/>
          </a:xfrm>
          <a:prstGeom prst="rect">
            <a:avLst/>
          </a:prstGeom>
          <a:noFill/>
        </p:spPr>
      </p:pic>
      <p:pic>
        <p:nvPicPr>
          <p:cNvPr id="20484" name="Picture 4" descr="http://ga.water.usgs.gov/edu/pictures/water-strid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44811" y="3810000"/>
            <a:ext cx="3399189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34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2286000">
                <a:tc>
                  <a:txBody>
                    <a:bodyPr/>
                    <a:lstStyle/>
                    <a:p>
                      <a:r>
                        <a:rPr lang="en-US" sz="2000" u="sng" dirty="0" smtClean="0"/>
                        <a:t>Polarity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Definition: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Importance to Humans and Animals: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u="sng" dirty="0" smtClean="0"/>
                        <a:t>Universal</a:t>
                      </a:r>
                      <a:r>
                        <a:rPr lang="en-US" sz="2000" u="sng" baseline="0" dirty="0" smtClean="0"/>
                        <a:t> Solvent</a:t>
                      </a:r>
                    </a:p>
                    <a:p>
                      <a:endParaRPr lang="en-US" sz="2000" u="sng" baseline="0" dirty="0" smtClean="0"/>
                    </a:p>
                    <a:p>
                      <a:r>
                        <a:rPr lang="en-US" sz="1800" b="1" dirty="0" smtClean="0"/>
                        <a:t>Definition:</a:t>
                      </a:r>
                    </a:p>
                    <a:p>
                      <a:endParaRPr lang="en-US" sz="1800" b="1" dirty="0" smtClean="0"/>
                    </a:p>
                    <a:p>
                      <a:r>
                        <a:rPr lang="en-US" sz="1800" b="1" dirty="0" smtClean="0"/>
                        <a:t>Importance to Humans and Animals:</a:t>
                      </a:r>
                    </a:p>
                    <a:p>
                      <a:endParaRPr lang="en-US" sz="2000" u="sng" dirty="0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r>
                        <a:rPr lang="en-US" sz="2000" u="sng" dirty="0" smtClean="0"/>
                        <a:t>Adhesion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Definition: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How</a:t>
                      </a:r>
                      <a:r>
                        <a:rPr lang="en-US" sz="2000" baseline="0" dirty="0" smtClean="0"/>
                        <a:t> we come in contact with it (3 ways):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Picture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u="sng" dirty="0" smtClean="0"/>
                        <a:t>Cohesion</a:t>
                      </a:r>
                    </a:p>
                    <a:p>
                      <a:endParaRPr lang="en-US" sz="2000" u="sng" dirty="0" smtClean="0"/>
                    </a:p>
                    <a:p>
                      <a:r>
                        <a:rPr lang="en-US" sz="2000" dirty="0" smtClean="0"/>
                        <a:t>Definition: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How</a:t>
                      </a:r>
                      <a:r>
                        <a:rPr lang="en-US" sz="2000" baseline="0" dirty="0" smtClean="0"/>
                        <a:t> we come in contact with it (3 ways):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Picture</a:t>
                      </a:r>
                      <a:endParaRPr lang="en-US" sz="1800" dirty="0" smtClean="0"/>
                    </a:p>
                    <a:p>
                      <a:endParaRPr lang="en-US" sz="2000" u="sng" dirty="0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r>
                        <a:rPr lang="en-US" sz="2000" u="sng" dirty="0" smtClean="0"/>
                        <a:t>Capillary Action</a:t>
                      </a:r>
                    </a:p>
                    <a:p>
                      <a:endParaRPr lang="en-US" sz="2000" u="sng" dirty="0" smtClean="0"/>
                    </a:p>
                    <a:p>
                      <a:r>
                        <a:rPr lang="en-US" sz="2000" dirty="0" smtClean="0"/>
                        <a:t>Definition: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How</a:t>
                      </a:r>
                      <a:r>
                        <a:rPr lang="en-US" sz="2000" baseline="0" dirty="0" smtClean="0"/>
                        <a:t> we come in contact with it (3 ways):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Picture</a:t>
                      </a:r>
                      <a:endParaRPr lang="en-US" sz="1800" dirty="0" smtClean="0"/>
                    </a:p>
                    <a:p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u="sng" dirty="0" smtClean="0"/>
                        <a:t>Surface Tension</a:t>
                      </a:r>
                    </a:p>
                    <a:p>
                      <a:endParaRPr lang="en-US" sz="2000" u="sng" dirty="0" smtClean="0"/>
                    </a:p>
                    <a:p>
                      <a:r>
                        <a:rPr lang="en-US" sz="2000" dirty="0" smtClean="0"/>
                        <a:t>Definition: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How</a:t>
                      </a:r>
                      <a:r>
                        <a:rPr lang="en-US" sz="2000" baseline="0" dirty="0" smtClean="0"/>
                        <a:t> we come in contact with it (3 ways):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smtClean="0"/>
                        <a:t>Picture</a:t>
                      </a:r>
                      <a:endParaRPr lang="en-US" sz="1800" smtClean="0"/>
                    </a:p>
                    <a:p>
                      <a:endParaRPr lang="en-US" sz="2000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202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Adhesion</vt:lpstr>
      <vt:lpstr>Cohesion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Taylor</dc:creator>
  <cp:lastModifiedBy>Taylor</cp:lastModifiedBy>
  <cp:revision>6</cp:revision>
  <dcterms:created xsi:type="dcterms:W3CDTF">2012-02-12T13:32:14Z</dcterms:created>
  <dcterms:modified xsi:type="dcterms:W3CDTF">2012-02-12T15:19:37Z</dcterms:modified>
</cp:coreProperties>
</file>