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7BC560-6E22-4DCB-A242-89DA3EA72727}" type="datetimeFigureOut">
              <a:rPr lang="en-US" smtClean="0"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0E3D33-96EB-490B-B028-CE51D02996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Prefixes and Suffixes for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Hetero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25112"/>
          </a:xfrm>
        </p:spPr>
        <p:txBody>
          <a:bodyPr/>
          <a:lstStyle/>
          <a:p>
            <a:r>
              <a:rPr lang="en-US" dirty="0" smtClean="0"/>
              <a:t>Different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err="1" smtClean="0"/>
              <a:t>Heterotroph</a:t>
            </a:r>
            <a:endParaRPr lang="en-US" dirty="0"/>
          </a:p>
        </p:txBody>
      </p:sp>
      <p:pic>
        <p:nvPicPr>
          <p:cNvPr id="12290" name="Picture 2" descr="http://images.tutorvista.com/content/ecosystem/food-dependency-heterotrophs-on-autotroph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5304711" cy="505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Homo-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</a:p>
          <a:p>
            <a:r>
              <a:rPr lang="en-US" dirty="0" smtClean="0"/>
              <a:t>Example: Homoeostasis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upload.wikimedia.org/wikipedia/commons/thumb/a/a1/ChemicalEquilibrium.png/589px-ChemicalEquilibr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56102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066800"/>
          </a:xfrm>
        </p:spPr>
        <p:txBody>
          <a:bodyPr/>
          <a:lstStyle/>
          <a:p>
            <a:r>
              <a:rPr lang="en-US" i="1" dirty="0" smtClean="0"/>
              <a:t>Hydro-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Example: Hydrosphere</a:t>
            </a:r>
            <a:endParaRPr lang="en-US" dirty="0"/>
          </a:p>
        </p:txBody>
      </p:sp>
      <p:pic>
        <p:nvPicPr>
          <p:cNvPr id="10242" name="Picture 2" descr="http://upload.wikimedia.org/wikipedia/commons/thumb/9/94/Water_cycle.png/300px-Water_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33775"/>
            <a:ext cx="486472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i="1" dirty="0" err="1" smtClean="0"/>
              <a:t>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</a:p>
          <a:p>
            <a:r>
              <a:rPr lang="en-US" dirty="0" smtClean="0"/>
              <a:t>Example: Gingivitis</a:t>
            </a:r>
          </a:p>
          <a:p>
            <a:endParaRPr lang="en-US" dirty="0"/>
          </a:p>
        </p:txBody>
      </p:sp>
      <p:pic>
        <p:nvPicPr>
          <p:cNvPr id="9218" name="Picture 2" descr="http://dothansmiles.com/files/images/gingivitis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41845"/>
            <a:ext cx="5257800" cy="3516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something</a:t>
            </a:r>
          </a:p>
          <a:p>
            <a:r>
              <a:rPr lang="en-US" dirty="0" smtClean="0"/>
              <a:t>Example: Biology, Microbiology</a:t>
            </a:r>
            <a:endParaRPr lang="en-US" dirty="0"/>
          </a:p>
        </p:txBody>
      </p:sp>
      <p:pic>
        <p:nvPicPr>
          <p:cNvPr id="8194" name="Picture 2" descr="http://topcollegesonline.org/wp-content/uploads/2011/11/microbi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14675"/>
            <a:ext cx="60960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-</a:t>
            </a:r>
            <a:r>
              <a:rPr lang="en-US" i="1" dirty="0" err="1" smtClean="0"/>
              <a:t>ist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who studies something</a:t>
            </a:r>
          </a:p>
          <a:p>
            <a:r>
              <a:rPr lang="en-US" dirty="0" smtClean="0"/>
              <a:t>Example: meteorologists</a:t>
            </a:r>
            <a:endParaRPr lang="en-US" dirty="0"/>
          </a:p>
        </p:txBody>
      </p:sp>
      <p:pic>
        <p:nvPicPr>
          <p:cNvPr id="35842" name="Picture 2" descr="http://static.ddmcdn.com/gif/meteorolog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81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Geo-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</a:p>
          <a:p>
            <a:r>
              <a:rPr lang="en-US" dirty="0" smtClean="0"/>
              <a:t>Example: Geology</a:t>
            </a:r>
            <a:endParaRPr lang="en-US" dirty="0"/>
          </a:p>
        </p:txBody>
      </p:sp>
      <p:pic>
        <p:nvPicPr>
          <p:cNvPr id="7170" name="Picture 2" descr="http://visual.merriam-webster.com/images/earth/geology/structure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52387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Micro-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</a:p>
          <a:p>
            <a:r>
              <a:rPr lang="en-US" dirty="0" smtClean="0"/>
              <a:t>Example: Microbes</a:t>
            </a:r>
            <a:endParaRPr lang="en-US" dirty="0"/>
          </a:p>
        </p:txBody>
      </p:sp>
      <p:pic>
        <p:nvPicPr>
          <p:cNvPr id="6146" name="Picture 2" descr="http://www.bam.gov/sub_diseases/images/ip_micro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047" y="1371600"/>
            <a:ext cx="4336953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Macro-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</a:p>
          <a:p>
            <a:r>
              <a:rPr lang="en-US" dirty="0" smtClean="0"/>
              <a:t>Example: Macro-invertebrates </a:t>
            </a:r>
          </a:p>
          <a:p>
            <a:endParaRPr lang="en-US" dirty="0"/>
          </a:p>
        </p:txBody>
      </p:sp>
      <p:pic>
        <p:nvPicPr>
          <p:cNvPr id="5122" name="Picture 2" descr="http://ecologyadventure2water.edublogs.org/files/2011/04/macroinvertebrates-1qaji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862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Mono-, </a:t>
            </a:r>
            <a:r>
              <a:rPr lang="en-US" i="1" dirty="0" err="1" smtClean="0"/>
              <a:t>uni</a:t>
            </a:r>
            <a:r>
              <a:rPr lang="en-US" i="1" dirty="0" smtClean="0"/>
              <a:t>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</a:p>
          <a:p>
            <a:r>
              <a:rPr lang="en-US" dirty="0" smtClean="0"/>
              <a:t>Example: unicellular</a:t>
            </a:r>
            <a:endParaRPr lang="en-US" dirty="0"/>
          </a:p>
        </p:txBody>
      </p:sp>
      <p:pic>
        <p:nvPicPr>
          <p:cNvPr id="4098" name="Picture 2" descr="http://www.biologyreference.com/images/biol_04_img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24274"/>
            <a:ext cx="33147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Meso</a:t>
            </a:r>
            <a:r>
              <a:rPr lang="en-US" i="1" dirty="0" smtClean="0"/>
              <a:t>-, meta-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</a:t>
            </a:r>
          </a:p>
          <a:p>
            <a:r>
              <a:rPr lang="en-US" dirty="0" smtClean="0"/>
              <a:t>Example: metaphase</a:t>
            </a:r>
            <a:endParaRPr lang="en-US" dirty="0"/>
          </a:p>
        </p:txBody>
      </p:sp>
      <p:pic>
        <p:nvPicPr>
          <p:cNvPr id="20482" name="Picture 2" descr="http://www.edupic.net/Images/Mitosis/meta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758911"/>
            <a:ext cx="4391025" cy="309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Multi-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one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Multicellular</a:t>
            </a:r>
            <a:endParaRPr lang="en-US" dirty="0"/>
          </a:p>
        </p:txBody>
      </p:sp>
      <p:pic>
        <p:nvPicPr>
          <p:cNvPr id="36866" name="Picture 2" descr="http://www.allanimalsites.com/news/gallery/siberian-husky/siberian_husk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i="1" dirty="0" smtClean="0"/>
              <a:t>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pseudopod</a:t>
            </a:r>
            <a:endParaRPr lang="en-US" dirty="0"/>
          </a:p>
        </p:txBody>
      </p:sp>
      <p:pic>
        <p:nvPicPr>
          <p:cNvPr id="3074" name="Picture 2" descr="http://www.biyolojiegitim.yyu.edu.tr/k/Psd/images/Pseudopod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0"/>
            <a:ext cx="4829175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Photo-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  <a:p>
            <a:r>
              <a:rPr lang="en-US" dirty="0" smtClean="0"/>
              <a:t>Example: Photosynthesis</a:t>
            </a:r>
            <a:endParaRPr lang="en-US" dirty="0"/>
          </a:p>
        </p:txBody>
      </p:sp>
      <p:pic>
        <p:nvPicPr>
          <p:cNvPr id="2050" name="Picture 2" descr="http://static.ddmcdn.com/gif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57574"/>
            <a:ext cx="3810000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Mut</a:t>
            </a:r>
            <a:r>
              <a:rPr lang="en-US" i="1" dirty="0" smtClean="0"/>
              <a:t>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</a:p>
          <a:p>
            <a:r>
              <a:rPr lang="en-US" dirty="0" smtClean="0"/>
              <a:t>Example: Mutation, mutagen</a:t>
            </a:r>
            <a:endParaRPr lang="en-US" dirty="0"/>
          </a:p>
        </p:txBody>
      </p:sp>
      <p:pic>
        <p:nvPicPr>
          <p:cNvPr id="1026" name="Picture 2" descr="http://4.bp.blogspot.com/_xbfF84R7X-8/STg0maLohfI/AAAAAAAAApI/NZJ-LNlKRMk/s400/mu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28575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Anti-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</a:p>
          <a:p>
            <a:r>
              <a:rPr lang="en-US" dirty="0" smtClean="0"/>
              <a:t>Example: Antibody</a:t>
            </a:r>
            <a:endParaRPr lang="en-US" dirty="0"/>
          </a:p>
        </p:txBody>
      </p:sp>
      <p:pic>
        <p:nvPicPr>
          <p:cNvPr id="19458" name="Picture 2" descr="http://hrsbstaff.ednet.ns.ca/sdosman/Biology%2011/humanbloodgroupsasnwers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438400"/>
            <a:ext cx="4667250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Aqua-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Example: Aquatic life</a:t>
            </a:r>
            <a:endParaRPr lang="en-US" dirty="0"/>
          </a:p>
        </p:txBody>
      </p:sp>
      <p:pic>
        <p:nvPicPr>
          <p:cNvPr id="18434" name="Picture 2" descr="http://gloucestercitylibrary.files.wordpress.com/2007/11/aquatic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3962400" cy="260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Life, living</a:t>
            </a:r>
          </a:p>
          <a:p>
            <a:r>
              <a:rPr lang="en-US" dirty="0" smtClean="0"/>
              <a:t>Example: Biology</a:t>
            </a:r>
            <a:endParaRPr lang="en-US" dirty="0"/>
          </a:p>
        </p:txBody>
      </p:sp>
      <p:pic>
        <p:nvPicPr>
          <p:cNvPr id="17410" name="Picture 2" descr="https://encrypted-tbn3.google.com/images?q=tbn:ANd9GcTBzi2Nw-l_h8PGHPeL5-lN7rCUfP_ImQgpf-J0KM3W4xYQJgG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90600"/>
            <a:ext cx="4700687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-</a:t>
            </a:r>
            <a:r>
              <a:rPr lang="en-US" i="1" dirty="0" err="1" smtClean="0"/>
              <a:t>cide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Killer, kill, killing</a:t>
            </a:r>
          </a:p>
          <a:p>
            <a:r>
              <a:rPr lang="en-US" dirty="0" smtClean="0"/>
              <a:t>Example: Pesticide</a:t>
            </a:r>
            <a:endParaRPr lang="en-US" dirty="0"/>
          </a:p>
        </p:txBody>
      </p:sp>
      <p:pic>
        <p:nvPicPr>
          <p:cNvPr id="16386" name="Picture 2" descr="http://www.rsc.org/images/pesticide-300_tcm18-6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48632"/>
            <a:ext cx="4914900" cy="330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Endo-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Enter, go in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Endocytosis</a:t>
            </a:r>
            <a:r>
              <a:rPr lang="en-US" dirty="0" smtClean="0"/>
              <a:t>, endothermic</a:t>
            </a:r>
            <a:endParaRPr lang="en-US" dirty="0"/>
          </a:p>
        </p:txBody>
      </p:sp>
      <p:pic>
        <p:nvPicPr>
          <p:cNvPr id="15362" name="Picture 2" descr="http://cellspd7spering.wikispaces.com/file/view/endocytosis.jpg/44156941/end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9974"/>
            <a:ext cx="2800350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Exo</a:t>
            </a:r>
            <a:r>
              <a:rPr lang="en-US" i="1" dirty="0" smtClean="0"/>
              <a:t>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Leave, go out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Exocytosis</a:t>
            </a:r>
            <a:r>
              <a:rPr lang="en-US" dirty="0" smtClean="0"/>
              <a:t>, exothermic</a:t>
            </a:r>
            <a:endParaRPr lang="en-US" dirty="0"/>
          </a:p>
        </p:txBody>
      </p:sp>
      <p:pic>
        <p:nvPicPr>
          <p:cNvPr id="14338" name="Picture 2" descr="http://student.ccbcmd.edu/~gkaiser/biotutorials/eustruct/images/exocy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2762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-</a:t>
            </a:r>
            <a:r>
              <a:rPr lang="en-US" i="1" dirty="0" err="1" smtClean="0"/>
              <a:t>therm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</a:t>
            </a:r>
          </a:p>
          <a:p>
            <a:r>
              <a:rPr lang="en-US" dirty="0" smtClean="0"/>
              <a:t>Example: exothermic, endothermic</a:t>
            </a:r>
            <a:endParaRPr lang="en-US" dirty="0"/>
          </a:p>
        </p:txBody>
      </p:sp>
      <p:pic>
        <p:nvPicPr>
          <p:cNvPr id="13314" name="Picture 2" descr="http://readywisconsin.wi.gov/heat/media/hea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</TotalTime>
  <Words>155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Prefixes and Suffixes for Science</vt:lpstr>
      <vt:lpstr>Meso-, meta-</vt:lpstr>
      <vt:lpstr>Anti-</vt:lpstr>
      <vt:lpstr>Aqua-</vt:lpstr>
      <vt:lpstr>Bio-</vt:lpstr>
      <vt:lpstr>-cide</vt:lpstr>
      <vt:lpstr>Endo-</vt:lpstr>
      <vt:lpstr>Exo-</vt:lpstr>
      <vt:lpstr>-therm</vt:lpstr>
      <vt:lpstr>Hetero</vt:lpstr>
      <vt:lpstr>Homo-</vt:lpstr>
      <vt:lpstr>Hydro-</vt:lpstr>
      <vt:lpstr>-itis</vt:lpstr>
      <vt:lpstr>-ology</vt:lpstr>
      <vt:lpstr>-ist</vt:lpstr>
      <vt:lpstr>Geo-</vt:lpstr>
      <vt:lpstr>Micro-</vt:lpstr>
      <vt:lpstr>Macro-</vt:lpstr>
      <vt:lpstr>Mono-, uni-</vt:lpstr>
      <vt:lpstr>Multi-</vt:lpstr>
      <vt:lpstr>-pod</vt:lpstr>
      <vt:lpstr>Photo-</vt:lpstr>
      <vt:lpstr>Mut-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and Suffixes for Science</dc:title>
  <dc:creator>Taylor</dc:creator>
  <cp:lastModifiedBy>Taylor</cp:lastModifiedBy>
  <cp:revision>4</cp:revision>
  <dcterms:created xsi:type="dcterms:W3CDTF">2012-05-20T18:46:22Z</dcterms:created>
  <dcterms:modified xsi:type="dcterms:W3CDTF">2012-05-20T19:17:43Z</dcterms:modified>
</cp:coreProperties>
</file>