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0512B-3C37-47F3-879B-84D5A98BA5B0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E2977-8C63-4FC3-8BE1-01E3DBEAD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E2977-8C63-4FC3-8BE1-01E3DBEADFC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40FDE5F-1A8A-4C6A-A8E6-A29FD95E4A45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EC8948B-D741-4AC3-B36B-58604BFEE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homeschooling-ideas.com/images/blank-color-periodic-table-of-elemen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00200" y="1905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1905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4600" y="1905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1905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1905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57800" y="1905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1905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I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1905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29400" y="1905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7162800" y="1905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43800" y="1905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3048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886200" y="3048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43400" y="3048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3048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5257800" y="3048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86200" y="48768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43400" y="48768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4600" y="5410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1800" y="5410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</a:t>
            </a:r>
            <a:endParaRPr lang="en-US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4419600" y="5410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86200" y="5410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3429000" y="5410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00600" y="5410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</a:t>
            </a:r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5257800" y="5410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</a:t>
            </a:r>
            <a:endParaRPr lang="en-US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5715000" y="5410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 cstate="print"/>
          <a:srcRect l="10156" t="28125" r="8594" b="25000"/>
          <a:stretch>
            <a:fillRect/>
          </a:stretch>
        </p:blipFill>
        <p:spPr bwMode="auto">
          <a:xfrm>
            <a:off x="317500" y="685800"/>
            <a:ext cx="831850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0.tqn.com/d/chemistry/1/0/F/a/BlankPeriodicTa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1371600"/>
            <a:ext cx="5334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371600"/>
            <a:ext cx="5334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2667000"/>
            <a:ext cx="43434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1447800"/>
            <a:ext cx="5334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86400" y="2667000"/>
            <a:ext cx="533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86400" y="44958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7000" y="1371600"/>
            <a:ext cx="5334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34200" y="1981200"/>
            <a:ext cx="5334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467600" y="2057400"/>
            <a:ext cx="4572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924800" y="3276600"/>
            <a:ext cx="533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76400" y="5334000"/>
            <a:ext cx="7239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" y="762000"/>
            <a:ext cx="5334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34200" y="1371600"/>
            <a:ext cx="5334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67600" y="1371600"/>
            <a:ext cx="5334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924800" y="1371600"/>
            <a:ext cx="533400" cy="1219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382000" y="762000"/>
            <a:ext cx="533400" cy="434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86400" y="3810000"/>
            <a:ext cx="5334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924800" y="2590800"/>
            <a:ext cx="5334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057400" y="838200"/>
            <a:ext cx="228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Solids= Blue</a:t>
            </a:r>
          </a:p>
          <a:p>
            <a:r>
              <a:rPr lang="en-US" sz="2800" dirty="0" smtClean="0"/>
              <a:t>Liquids=Green</a:t>
            </a:r>
          </a:p>
          <a:p>
            <a:r>
              <a:rPr lang="en-US" sz="2800" dirty="0" smtClean="0"/>
              <a:t>Gases=Red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intro.chem.okstate.edu/1314f00/lecture/chapter2/Lec21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1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1447800" y="8382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Metals=Blue</a:t>
            </a:r>
          </a:p>
          <a:p>
            <a:r>
              <a:rPr lang="en-US" sz="2400" dirty="0" smtClean="0"/>
              <a:t>Nonmetals=Yellow</a:t>
            </a:r>
          </a:p>
          <a:p>
            <a:r>
              <a:rPr lang="en-US" sz="2400" dirty="0" smtClean="0"/>
              <a:t>Metalloids=Pink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Early ancient times in AD and BC elements were discovered such as Copper, Gold, and Silver</a:t>
            </a:r>
          </a:p>
          <a:p>
            <a:r>
              <a:rPr lang="en-US" dirty="0" smtClean="0"/>
              <a:t>1669- Discovery of the element-Phosphorus</a:t>
            </a:r>
          </a:p>
          <a:p>
            <a:pPr lvl="1"/>
            <a:r>
              <a:rPr lang="en-US" i="1" dirty="0"/>
              <a:t>German merchant and amateur alchemist </a:t>
            </a:r>
            <a:r>
              <a:rPr lang="en-US" i="1" dirty="0" err="1"/>
              <a:t>Hennig</a:t>
            </a:r>
            <a:r>
              <a:rPr lang="en-US" i="1" dirty="0"/>
              <a:t> Brand attempted to created a Philosopher’s Stone; an object that supposedly could turn metals into pure gold. He heated residues from boiled urine, and a liquid dropped out and burst into flames. This was the first discovery of phosphorus.</a:t>
            </a:r>
            <a:br>
              <a:rPr lang="en-US" i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1809- At least 47 elements are discovered</a:t>
            </a:r>
          </a:p>
          <a:p>
            <a:r>
              <a:rPr lang="en-US" dirty="0" smtClean="0"/>
              <a:t>1863- A scientist divides the 56 elements into 11 groups based on characteristics</a:t>
            </a:r>
          </a:p>
          <a:p>
            <a:endParaRPr lang="en-US" b="1" dirty="0"/>
          </a:p>
          <a:p>
            <a:r>
              <a:rPr lang="en-US" b="1" dirty="0" smtClean="0"/>
              <a:t>Dmitri Mendeleev </a:t>
            </a:r>
            <a:r>
              <a:rPr lang="en-US" dirty="0" smtClean="0"/>
              <a:t>started the development of the periodic table based on the elements’ atomic mass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rsc.org/chemsoc/timeline/graphic/1869_mendelee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64"/>
            <a:ext cx="9144000" cy="6900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http://www.aip.org/history/curie/images/table1869-repri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2" y="0"/>
            <a:ext cx="908446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horizontal row in the table</a:t>
            </a:r>
            <a:endParaRPr lang="en-US" dirty="0"/>
          </a:p>
        </p:txBody>
      </p:sp>
      <p:pic>
        <p:nvPicPr>
          <p:cNvPr id="31746" name="Picture 2" descr="http://www.qacps.k12.md.us/cms/teachers/bauera/pertable_period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76498"/>
            <a:ext cx="8191500" cy="4095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vertical column of elements: they share some properties</a:t>
            </a:r>
            <a:endParaRPr lang="en-US" dirty="0"/>
          </a:p>
        </p:txBody>
      </p:sp>
      <p:pic>
        <p:nvPicPr>
          <p:cNvPr id="32770" name="Picture 2" descr="http://itl.chem.ufl.edu/2045_s99/react/02p79b.jpg"/>
          <p:cNvPicPr>
            <a:picLocks noChangeAspect="1" noChangeArrowheads="1"/>
          </p:cNvPicPr>
          <p:nvPr/>
        </p:nvPicPr>
        <p:blipFill>
          <a:blip r:embed="rId3" cstate="print"/>
          <a:srcRect b="13580"/>
          <a:stretch>
            <a:fillRect/>
          </a:stretch>
        </p:blipFill>
        <p:spPr bwMode="auto">
          <a:xfrm>
            <a:off x="1676400" y="2895600"/>
            <a:ext cx="57150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 cstate="print"/>
          <a:srcRect l="10938" t="38297" r="65840" b="36458"/>
          <a:stretch>
            <a:fillRect/>
          </a:stretch>
        </p:blipFill>
        <p:spPr bwMode="auto">
          <a:xfrm>
            <a:off x="1206500" y="1447801"/>
            <a:ext cx="2730500" cy="267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90500" y="4572000"/>
            <a:ext cx="88669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Atomic number equals the number of ____________ or ________________.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77091" y="5715000"/>
            <a:ext cx="88669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Atomic mass equals the number of ______________ + _______________.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207818" y="381000"/>
            <a:ext cx="8699500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The Atoms Family - Atomic Math Challenge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873500" y="1676400"/>
            <a:ext cx="3913909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Atomic Number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873500" y="2220914"/>
            <a:ext cx="3913909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Symbol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873500" y="2763839"/>
            <a:ext cx="3913909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Name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873500" y="3306764"/>
            <a:ext cx="3913909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Atomic Mass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57488" y="4419602"/>
            <a:ext cx="6299489" cy="960438"/>
            <a:chOff x="317" y="2784"/>
            <a:chExt cx="4365" cy="605"/>
          </a:xfrm>
        </p:grpSpPr>
        <p:sp>
          <p:nvSpPr>
            <p:cNvPr id="14350" name="Text Box 12"/>
            <p:cNvSpPr txBox="1">
              <a:spLocks noChangeArrowheads="1"/>
            </p:cNvSpPr>
            <p:nvPr/>
          </p:nvSpPr>
          <p:spPr bwMode="auto">
            <a:xfrm>
              <a:off x="3274" y="2784"/>
              <a:ext cx="140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dirty="0">
                  <a:latin typeface="Times New Roman" pitchFamily="18" charset="0"/>
                </a:rPr>
                <a:t>protons</a:t>
              </a:r>
            </a:p>
          </p:txBody>
        </p:sp>
        <p:sp>
          <p:nvSpPr>
            <p:cNvPr id="14351" name="Text Box 13"/>
            <p:cNvSpPr txBox="1">
              <a:spLocks noChangeArrowheads="1"/>
            </p:cNvSpPr>
            <p:nvPr/>
          </p:nvSpPr>
          <p:spPr bwMode="auto">
            <a:xfrm>
              <a:off x="317" y="3024"/>
              <a:ext cx="140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dirty="0">
                  <a:latin typeface="Times New Roman" pitchFamily="18" charset="0"/>
                </a:rPr>
                <a:t>electrons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09896" y="5486398"/>
            <a:ext cx="6069701" cy="1112838"/>
            <a:chOff x="363" y="3456"/>
            <a:chExt cx="4588" cy="701"/>
          </a:xfrm>
        </p:grpSpPr>
        <p:sp>
          <p:nvSpPr>
            <p:cNvPr id="14348" name="Text Box 14"/>
            <p:cNvSpPr txBox="1">
              <a:spLocks noChangeArrowheads="1"/>
            </p:cNvSpPr>
            <p:nvPr/>
          </p:nvSpPr>
          <p:spPr bwMode="auto">
            <a:xfrm>
              <a:off x="3415" y="3456"/>
              <a:ext cx="15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dirty="0">
                  <a:latin typeface="Times New Roman" pitchFamily="18" charset="0"/>
                </a:rPr>
                <a:t>protons</a:t>
              </a:r>
            </a:p>
          </p:txBody>
        </p:sp>
        <p:sp>
          <p:nvSpPr>
            <p:cNvPr id="14349" name="Text Box 15"/>
            <p:cNvSpPr txBox="1">
              <a:spLocks noChangeArrowheads="1"/>
            </p:cNvSpPr>
            <p:nvPr/>
          </p:nvSpPr>
          <p:spPr bwMode="auto">
            <a:xfrm>
              <a:off x="363" y="3792"/>
              <a:ext cx="15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dirty="0">
                  <a:latin typeface="Times New Roman" pitchFamily="18" charset="0"/>
                </a:rPr>
                <a:t>neutrons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/>
      <p:bldP spid="23561" grpId="0"/>
      <p:bldP spid="23562" grpId="0"/>
      <p:bldP spid="235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 cstate="print"/>
          <a:srcRect l="9375" t="25000" r="7813" b="26042"/>
          <a:stretch>
            <a:fillRect/>
          </a:stretch>
        </p:blipFill>
        <p:spPr bwMode="auto">
          <a:xfrm>
            <a:off x="190500" y="609601"/>
            <a:ext cx="882650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169</Words>
  <Application>Microsoft Office PowerPoint</Application>
  <PresentationFormat>On-screen Show (4:3)</PresentationFormat>
  <Paragraphs>57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Foundry</vt:lpstr>
      <vt:lpstr>Slide 1</vt:lpstr>
      <vt:lpstr>History of the Periodic Table</vt:lpstr>
      <vt:lpstr>History of the Periodic Table</vt:lpstr>
      <vt:lpstr>Slide 4</vt:lpstr>
      <vt:lpstr>Slide 5</vt:lpstr>
      <vt:lpstr>Periods</vt:lpstr>
      <vt:lpstr>Groups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Taylor</dc:creator>
  <cp:lastModifiedBy>Pitt County Schools</cp:lastModifiedBy>
  <cp:revision>12</cp:revision>
  <dcterms:created xsi:type="dcterms:W3CDTF">2011-11-06T17:50:11Z</dcterms:created>
  <dcterms:modified xsi:type="dcterms:W3CDTF">2011-11-15T12:52:51Z</dcterms:modified>
</cp:coreProperties>
</file>