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759BAA-0123-4A8C-BE1B-365080070853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85D71A-74AB-4748-ABC5-0840F363EBA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MIXTURES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http://edu.glogster.com/media/4/21/27/44/21274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2952751"/>
          </a:xfrm>
          <a:prstGeom prst="rect">
            <a:avLst/>
          </a:prstGeom>
          <a:noFill/>
        </p:spPr>
      </p:pic>
      <p:pic>
        <p:nvPicPr>
          <p:cNvPr id="88068" name="Picture 4" descr="http://www.glogster.com/media/5/35/76/64/35766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2" y="4343400"/>
            <a:ext cx="2357437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or Homogeneous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1" y="2967335"/>
            <a:ext cx="6560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Air?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mixtures are not “CHEMICALLY” combined there must be some way to separate them right?</a:t>
            </a:r>
          </a:p>
          <a:p>
            <a:endParaRPr lang="en-US" dirty="0" smtClean="0"/>
          </a:p>
          <a:p>
            <a:r>
              <a:rPr lang="en-US" dirty="0" smtClean="0"/>
              <a:t>Can you think of some ways?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Separation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Distillation- process that separates mixtures based on boiling them</a:t>
            </a:r>
          </a:p>
          <a:p>
            <a:pPr lvl="1"/>
            <a:r>
              <a:rPr lang="en-US" dirty="0" smtClean="0"/>
              <a:t>Distilled water, salt-water</a:t>
            </a:r>
            <a:endParaRPr lang="en-US" dirty="0"/>
          </a:p>
        </p:txBody>
      </p:sp>
      <p:pic>
        <p:nvPicPr>
          <p:cNvPr id="97282" name="Picture 2" descr="http://www.homechemistry.org/images/Simple_distill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495800"/>
            <a:ext cx="4133850" cy="236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Separation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Magnet- can be used to separate mixtures of metals</a:t>
            </a:r>
            <a:endParaRPr lang="en-US" dirty="0"/>
          </a:p>
        </p:txBody>
      </p:sp>
      <p:pic>
        <p:nvPicPr>
          <p:cNvPr id="99330" name="Picture 2" descr="http://www.bookofjoe.com/images/k6433ci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2514600" cy="411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Separation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Centrifuge- a machine that spins to separate the different mixtures</a:t>
            </a:r>
            <a:endParaRPr lang="en-US" dirty="0"/>
          </a:p>
        </p:txBody>
      </p:sp>
      <p:pic>
        <p:nvPicPr>
          <p:cNvPr id="100354" name="Picture 2" descr="http://www.scienceclarified.com/images/uesc_03_img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3143250" cy="3886201"/>
          </a:xfrm>
          <a:prstGeom prst="rect">
            <a:avLst/>
          </a:prstGeom>
          <a:noFill/>
        </p:spPr>
      </p:pic>
      <p:pic>
        <p:nvPicPr>
          <p:cNvPr id="100356" name="Picture 4" descr="http://www.infoplease.com/images/ESCI021FILTRA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19400"/>
            <a:ext cx="2305050" cy="377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Special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</a:t>
            </a:r>
            <a:r>
              <a:rPr lang="en-US" dirty="0" smtClean="0"/>
              <a:t>- a homogeneous mixture that has 2 or more substances dispersed uniformly (another word for homogeneous solution)</a:t>
            </a:r>
          </a:p>
          <a:p>
            <a:r>
              <a:rPr lang="en-US" dirty="0" smtClean="0"/>
              <a:t>Solute-the substance that is dissolved</a:t>
            </a:r>
          </a:p>
          <a:p>
            <a:r>
              <a:rPr lang="en-US" dirty="0" smtClean="0"/>
              <a:t>Solvent- the substance that is doing the dissolving</a:t>
            </a:r>
          </a:p>
          <a:p>
            <a:endParaRPr lang="en-US" dirty="0" smtClean="0"/>
          </a:p>
          <a:p>
            <a:r>
              <a:rPr lang="en-US" dirty="0" smtClean="0"/>
              <a:t>Concentration-the amount of solute dissolved in a solvent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Special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Suspension</a:t>
            </a:r>
            <a:r>
              <a:rPr lang="en-US" dirty="0" smtClean="0"/>
              <a:t>- a mixtures that the particles can be dispersed but are also large enough to settle</a:t>
            </a:r>
            <a:endParaRPr lang="en-US" dirty="0"/>
          </a:p>
        </p:txBody>
      </p:sp>
      <p:pic>
        <p:nvPicPr>
          <p:cNvPr id="101378" name="Picture 2" descr="http://theblogfrog.edublogs.org/files/2011/08/snow_globe-1aiyl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333750" cy="3619500"/>
          </a:xfrm>
          <a:prstGeom prst="rect">
            <a:avLst/>
          </a:prstGeom>
          <a:noFill/>
        </p:spPr>
      </p:pic>
      <p:pic>
        <p:nvPicPr>
          <p:cNvPr id="101380" name="Picture 4" descr="photo of sand rapidly settling to the bottom of the bot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90800"/>
            <a:ext cx="2428875" cy="1809751"/>
          </a:xfrm>
          <a:prstGeom prst="rect">
            <a:avLst/>
          </a:prstGeom>
          <a:noFill/>
        </p:spPr>
      </p:pic>
      <p:pic>
        <p:nvPicPr>
          <p:cNvPr id="101382" name="Picture 6" descr="photo of sand settling to the bottom of the plastic bottle -- the water is cl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048249"/>
            <a:ext cx="2419350" cy="1809751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477000" y="4419600"/>
            <a:ext cx="838200" cy="76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Special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467600" cy="4525963"/>
          </a:xfrm>
        </p:spPr>
        <p:txBody>
          <a:bodyPr/>
          <a:lstStyle/>
          <a:p>
            <a:pPr marL="550926" indent="-514350">
              <a:buNone/>
            </a:pPr>
            <a:r>
              <a:rPr lang="en-US" dirty="0" smtClean="0"/>
              <a:t>3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Colloid-</a:t>
            </a:r>
            <a:r>
              <a:rPr lang="en-US" dirty="0" smtClean="0"/>
              <a:t> particles are tiny and medium in size and are dispersed throughout a mixture</a:t>
            </a:r>
            <a:endParaRPr lang="en-US" dirty="0"/>
          </a:p>
        </p:txBody>
      </p:sp>
      <p:pic>
        <p:nvPicPr>
          <p:cNvPr id="103426" name="Picture 2" descr="http://dobetter.files.wordpress.com/2008/07/flag-jello-cups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4730044" cy="3166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Special Mixtures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Solutions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505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Colloid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562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Suspension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286000" y="2286000"/>
            <a:ext cx="30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0" y="4267200"/>
            <a:ext cx="30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2800" y="2362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Particle 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 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Increases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676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Small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3505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Medium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41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Large</a:t>
            </a:r>
            <a:endParaRPr lang="en-US" sz="3200" dirty="0"/>
          </a:p>
        </p:txBody>
      </p:sp>
      <p:sp>
        <p:nvSpPr>
          <p:cNvPr id="17" name="Down Arrow 16"/>
          <p:cNvSpPr/>
          <p:nvPr/>
        </p:nvSpPr>
        <p:spPr>
          <a:xfrm>
            <a:off x="4191000" y="1752600"/>
            <a:ext cx="1066800" cy="4724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a mixture and a compound?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compound is formed chemically and a mixture is not</a:t>
            </a:r>
            <a:endParaRPr lang="en-US" dirty="0"/>
          </a:p>
        </p:txBody>
      </p:sp>
      <p:pic>
        <p:nvPicPr>
          <p:cNvPr id="1026" name="Picture 2" descr="http://rechemicals.com/images/test_t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267200"/>
            <a:ext cx="3503235" cy="233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types </a:t>
            </a:r>
            <a:r>
              <a:rPr lang="en-US" dirty="0" smtClean="0"/>
              <a:t>of </a:t>
            </a:r>
            <a:r>
              <a:rPr lang="en-US" dirty="0" smtClean="0"/>
              <a:t> two mixtures?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Homogeneous and Heterogeneous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or Homogeneous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 descr="http://video.ecb.org/badger/download/vlc/images/VLC077_Heterogeneous_mi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or Homogeneous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1138" name="Picture 2" descr="http://www.slate.com/content/dam/slate/archive/2007/08/1_123125_2152319_2156464_2171516_070808_drink_icedtea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94935"/>
            <a:ext cx="3381375" cy="436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or Homogeneous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http://boxofwildrocks.com/images/rock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3815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or Homogeneous</a:t>
            </a:r>
            <a:endParaRPr lang="en-US" dirty="0"/>
          </a:p>
        </p:txBody>
      </p:sp>
      <p:pic>
        <p:nvPicPr>
          <p:cNvPr id="95234" name="Picture 2" descr="http://3.bp.blogspot.com/_UIXOn06Pz70/ST2yItrBzwI/AAAAAAAAFtI/fUAHADcqegs/s800/Chicken+Noodle+Soup+Closeup+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or Homogeneous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4210" name="Picture 2" descr="http://www.magmapizza.com/wp-content/uploads/2010/02/3_piz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10303"/>
            <a:ext cx="5276850" cy="524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or Homogeneous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http://www.dogaware.com/Graphics/BloodTest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60579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</TotalTime>
  <Words>221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MIXTURES</vt:lpstr>
      <vt:lpstr>Review</vt:lpstr>
      <vt:lpstr>Review</vt:lpstr>
      <vt:lpstr>Heterogeneous or Homogeneous</vt:lpstr>
      <vt:lpstr>Heterogeneous or Homogeneous</vt:lpstr>
      <vt:lpstr>Heterogeneous or Homogeneous</vt:lpstr>
      <vt:lpstr>Heterogeneous or Homogeneous</vt:lpstr>
      <vt:lpstr>Heterogeneous or Homogeneous</vt:lpstr>
      <vt:lpstr>Heterogeneous or Homogeneous</vt:lpstr>
      <vt:lpstr>Heterogeneous or Homogeneous</vt:lpstr>
      <vt:lpstr>Separating Mixtures</vt:lpstr>
      <vt:lpstr>Common Separation Methods</vt:lpstr>
      <vt:lpstr>Common Separation Methods</vt:lpstr>
      <vt:lpstr>Common Separation Methods</vt:lpstr>
      <vt:lpstr>3 Special Mixtures</vt:lpstr>
      <vt:lpstr>3 Special Mixtures</vt:lpstr>
      <vt:lpstr>3 Special Mixtures</vt:lpstr>
      <vt:lpstr>3 Special Mixtures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MIXTURES</dc:title>
  <dc:creator>Taylor</dc:creator>
  <cp:lastModifiedBy>Taylor</cp:lastModifiedBy>
  <cp:revision>6</cp:revision>
  <dcterms:created xsi:type="dcterms:W3CDTF">2011-10-30T14:11:39Z</dcterms:created>
  <dcterms:modified xsi:type="dcterms:W3CDTF">2011-10-30T15:02:39Z</dcterms:modified>
</cp:coreProperties>
</file>