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60AAB1F-21B5-4771-8B07-D82A6042BBDE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6C6B2A8-CD73-4B37-BD8B-1A45C437B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0AAB1F-21B5-4771-8B07-D82A6042BBDE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C6B2A8-CD73-4B37-BD8B-1A45C437B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60AAB1F-21B5-4771-8B07-D82A6042BBDE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C6B2A8-CD73-4B37-BD8B-1A45C437B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0AAB1F-21B5-4771-8B07-D82A6042BBDE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C6B2A8-CD73-4B37-BD8B-1A45C437B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60AAB1F-21B5-4771-8B07-D82A6042BBDE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6C6B2A8-CD73-4B37-BD8B-1A45C437B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0AAB1F-21B5-4771-8B07-D82A6042BBDE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C6B2A8-CD73-4B37-BD8B-1A45C437B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0AAB1F-21B5-4771-8B07-D82A6042BBDE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C6B2A8-CD73-4B37-BD8B-1A45C437B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0AAB1F-21B5-4771-8B07-D82A6042BBDE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C6B2A8-CD73-4B37-BD8B-1A45C437B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60AAB1F-21B5-4771-8B07-D82A6042BBDE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C6B2A8-CD73-4B37-BD8B-1A45C437B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0AAB1F-21B5-4771-8B07-D82A6042BBDE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C6B2A8-CD73-4B37-BD8B-1A45C437B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0AAB1F-21B5-4771-8B07-D82A6042BBDE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C6B2A8-CD73-4B37-BD8B-1A45C437B0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60AAB1F-21B5-4771-8B07-D82A6042BBDE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6C6B2A8-CD73-4B37-BD8B-1A45C437B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publicschools.org/docs/accountability/testing/releasedforms/grade8sciencereleased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yisland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publicschools.org/docs/accountability/testing/eog/science/20071204gr8sci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EOG – 8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Released Questions from 2008-09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characteristic of </a:t>
            </a:r>
            <a:r>
              <a:rPr lang="en-US" dirty="0" smtClean="0"/>
              <a:t>aluminum allows </a:t>
            </a:r>
            <a:r>
              <a:rPr lang="en-US" dirty="0"/>
              <a:t>it to be made into </a:t>
            </a:r>
            <a:r>
              <a:rPr lang="en-US" dirty="0" smtClean="0"/>
              <a:t>aluminum foil</a:t>
            </a:r>
            <a:r>
              <a:rPr lang="en-US" dirty="0"/>
              <a:t>?</a:t>
            </a:r>
          </a:p>
          <a:p>
            <a:pPr>
              <a:buNone/>
            </a:pPr>
            <a:r>
              <a:rPr lang="en-US" dirty="0"/>
              <a:t>A It is dense.</a:t>
            </a:r>
          </a:p>
          <a:p>
            <a:pPr>
              <a:buNone/>
            </a:pPr>
            <a:r>
              <a:rPr lang="en-US" dirty="0"/>
              <a:t>B It is soluble.</a:t>
            </a:r>
          </a:p>
          <a:p>
            <a:pPr>
              <a:buNone/>
            </a:pPr>
            <a:r>
              <a:rPr lang="en-US" dirty="0"/>
              <a:t>C It is magnetic.</a:t>
            </a:r>
          </a:p>
          <a:p>
            <a:pPr>
              <a:buNone/>
            </a:pPr>
            <a:r>
              <a:rPr lang="en-US" dirty="0"/>
              <a:t>D It is malleable.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pure substance is composed </a:t>
            </a:r>
            <a:r>
              <a:rPr lang="en-US" dirty="0" smtClean="0"/>
              <a:t>of more </a:t>
            </a:r>
            <a:r>
              <a:rPr lang="en-US" dirty="0"/>
              <a:t>than one element?</a:t>
            </a:r>
          </a:p>
          <a:p>
            <a:pPr>
              <a:buNone/>
            </a:pPr>
            <a:r>
              <a:rPr lang="en-US" dirty="0"/>
              <a:t>A carbon</a:t>
            </a:r>
          </a:p>
          <a:p>
            <a:pPr>
              <a:buNone/>
            </a:pPr>
            <a:r>
              <a:rPr lang="en-US" dirty="0"/>
              <a:t>B gold</a:t>
            </a:r>
          </a:p>
          <a:p>
            <a:pPr>
              <a:buNone/>
            </a:pPr>
            <a:r>
              <a:rPr lang="en-US" dirty="0"/>
              <a:t>C water</a:t>
            </a:r>
          </a:p>
          <a:p>
            <a:pPr>
              <a:buNone/>
            </a:pPr>
            <a:r>
              <a:rPr lang="en-US" dirty="0"/>
              <a:t>D sodium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is </a:t>
            </a:r>
            <a:r>
              <a:rPr lang="en-US" b="1" i="1" dirty="0"/>
              <a:t>best used to track </a:t>
            </a:r>
            <a:r>
              <a:rPr lang="en-US" b="1" i="1" dirty="0" smtClean="0"/>
              <a:t>the </a:t>
            </a:r>
            <a:r>
              <a:rPr lang="en-US" dirty="0" smtClean="0"/>
              <a:t>global </a:t>
            </a:r>
            <a:r>
              <a:rPr lang="en-US" dirty="0"/>
              <a:t>movement of volcanic ash </a:t>
            </a:r>
            <a:r>
              <a:rPr lang="en-US" dirty="0" smtClean="0"/>
              <a:t>after an </a:t>
            </a:r>
            <a:r>
              <a:rPr lang="en-US" dirty="0"/>
              <a:t>eruption?</a:t>
            </a:r>
          </a:p>
          <a:p>
            <a:pPr>
              <a:buNone/>
            </a:pPr>
            <a:r>
              <a:rPr lang="en-US" dirty="0"/>
              <a:t>A ground </a:t>
            </a:r>
            <a:r>
              <a:rPr lang="en-US" dirty="0" err="1"/>
              <a:t>truthing</a:t>
            </a:r>
            <a:endParaRPr lang="en-US" dirty="0"/>
          </a:p>
          <a:p>
            <a:pPr>
              <a:buNone/>
            </a:pPr>
            <a:r>
              <a:rPr lang="en-US" dirty="0"/>
              <a:t>B satellite photographs</a:t>
            </a:r>
          </a:p>
          <a:p>
            <a:pPr>
              <a:buNone/>
            </a:pPr>
            <a:r>
              <a:rPr lang="en-US" dirty="0"/>
              <a:t>C topographic maps</a:t>
            </a:r>
          </a:p>
          <a:p>
            <a:pPr>
              <a:buNone/>
            </a:pPr>
            <a:r>
              <a:rPr lang="en-US" dirty="0"/>
              <a:t>D weather balloons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released items can be found at </a:t>
            </a:r>
            <a:r>
              <a:rPr lang="en-US" dirty="0" smtClean="0">
                <a:hlinkClick r:id="rId2"/>
              </a:rPr>
              <a:t>http://www.ncpublicschools.org/docs/accountability/testing/releasedforms/grade8sciencereleased.pdf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Island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can log on to </a:t>
            </a:r>
            <a:r>
              <a:rPr lang="en-US" dirty="0" smtClean="0">
                <a:hlinkClick r:id="rId2"/>
              </a:rPr>
              <a:t>www.studyisland.com</a:t>
            </a:r>
            <a:r>
              <a:rPr lang="en-US" dirty="0" smtClean="0"/>
              <a:t> for extra EOG practice.  </a:t>
            </a:r>
          </a:p>
          <a:p>
            <a:r>
              <a:rPr lang="en-US" dirty="0" smtClean="0"/>
              <a:t>Benchmarks have been assigned to each class.  I have created these benchmarks based on questions that are most like the questions on the EOG.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5</a:t>
            </a:r>
            <a:r>
              <a:rPr lang="en-US" baseline="30000" dirty="0" smtClean="0"/>
              <a:t>th</a:t>
            </a:r>
            <a:r>
              <a:rPr lang="en-US" dirty="0" smtClean="0"/>
              <a:t> and 8</a:t>
            </a:r>
            <a:r>
              <a:rPr lang="en-US" baseline="30000" dirty="0" smtClean="0"/>
              <a:t>th</a:t>
            </a:r>
            <a:r>
              <a:rPr lang="en-US" dirty="0" smtClean="0"/>
              <a:t> Grade Science EOGs are heavily weighted on knowledge of vocabulary terms.  </a:t>
            </a:r>
          </a:p>
          <a:p>
            <a:r>
              <a:rPr lang="en-US" dirty="0" smtClean="0"/>
              <a:t>On my teacher website, a link for all </a:t>
            </a:r>
            <a:r>
              <a:rPr lang="en-US" dirty="0" err="1" smtClean="0"/>
              <a:t>PowerPoints</a:t>
            </a:r>
            <a:r>
              <a:rPr lang="en-US" dirty="0" smtClean="0"/>
              <a:t> used in class is available to all students.  These presentations contain most of the vocabulary students will need to know to be successful on the EOG.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my student need to know for the Science EOG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student will be tested on all seven goals of the 8</a:t>
            </a:r>
            <a:r>
              <a:rPr lang="en-US" baseline="30000" dirty="0" smtClean="0"/>
              <a:t>th</a:t>
            </a:r>
            <a:r>
              <a:rPr lang="en-US" dirty="0" smtClean="0"/>
              <a:t> Grade Science Standard Course of Study.  </a:t>
            </a:r>
          </a:p>
          <a:p>
            <a:r>
              <a:rPr lang="en-US" dirty="0" smtClean="0"/>
              <a:t>The most heavily weighed goals are 3, 4, and 5: hydrosphere, chemistry, and geologic evolution, respectively. </a:t>
            </a:r>
          </a:p>
          <a:p>
            <a:r>
              <a:rPr lang="en-US" dirty="0" smtClean="0"/>
              <a:t>Goals 1 &amp; 2, which are scientific inquiry and technology, will be incorporated with the questions from goals 3-7.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FAQs from NCDPI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Are </a:t>
            </a:r>
            <a:r>
              <a:rPr lang="en-US" b="1" dirty="0"/>
              <a:t>items weighted differently? Do items contribute more or less to a </a:t>
            </a:r>
            <a:r>
              <a:rPr lang="en-US" b="1" dirty="0" smtClean="0"/>
              <a:t>student’s score </a:t>
            </a:r>
            <a:r>
              <a:rPr lang="en-US" b="1" dirty="0"/>
              <a:t>based on their difficulty?</a:t>
            </a:r>
          </a:p>
          <a:p>
            <a:r>
              <a:rPr lang="en-US" dirty="0"/>
              <a:t>No. All scored items on the EOG science tests are weighted equally and </a:t>
            </a:r>
            <a:r>
              <a:rPr lang="en-US" dirty="0" smtClean="0"/>
              <a:t>therefore, contribute </a:t>
            </a:r>
            <a:r>
              <a:rPr lang="en-US" dirty="0"/>
              <a:t>equally to a student’s score.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Are there items on the tests that do not count toward a student’s score?</a:t>
            </a:r>
          </a:p>
          <a:p>
            <a:r>
              <a:rPr lang="en-US" dirty="0"/>
              <a:t>Yes. The EOG science tests utilize embedding for field testing new items. On the </a:t>
            </a:r>
            <a:r>
              <a:rPr lang="en-US" dirty="0" smtClean="0"/>
              <a:t>EOG science </a:t>
            </a:r>
            <a:r>
              <a:rPr lang="en-US" dirty="0"/>
              <a:t>test at grade 5 and at grade 8 there is one section of experimental items. </a:t>
            </a:r>
            <a:r>
              <a:rPr lang="en-US" dirty="0" smtClean="0"/>
              <a:t>The embedded </a:t>
            </a:r>
            <a:r>
              <a:rPr lang="en-US" dirty="0"/>
              <a:t>items do not count toward a student’s score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* I would like to point out that students do NOT know which items are field test, so it’s important they do their best on ALL questions!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I, II, III, or IV?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500"/>
                <a:gridCol w="1206500"/>
                <a:gridCol w="1206500"/>
                <a:gridCol w="1206500"/>
                <a:gridCol w="1206500"/>
                <a:gridCol w="1206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endParaRPr lang="en-US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 I</a:t>
                      </a:r>
                      <a:endParaRPr lang="en-US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 II</a:t>
                      </a:r>
                      <a:endParaRPr lang="en-US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 III</a:t>
                      </a:r>
                      <a:endParaRPr lang="en-US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r>
                        <a:rPr lang="en-US" baseline="0" dirty="0" smtClean="0"/>
                        <a:t> IV</a:t>
                      </a:r>
                      <a:endParaRPr lang="en-US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145 or less</a:t>
                      </a:r>
                      <a:endParaRPr lang="en-US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146-152</a:t>
                      </a:r>
                      <a:endParaRPr lang="en-US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153-160</a:t>
                      </a:r>
                      <a:endParaRPr lang="en-US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161 or greater</a:t>
                      </a:r>
                      <a:endParaRPr lang="en-US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142</a:t>
                      </a:r>
                      <a:r>
                        <a:rPr lang="en-US" baseline="0" dirty="0" smtClean="0"/>
                        <a:t> or less</a:t>
                      </a:r>
                      <a:endParaRPr lang="en-US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143-149</a:t>
                      </a:r>
                      <a:endParaRPr lang="en-US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150-157</a:t>
                      </a:r>
                      <a:endParaRPr lang="en-US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158 or greater</a:t>
                      </a:r>
                      <a:endParaRPr lang="en-US" dirty="0"/>
                    </a:p>
                  </a:txBody>
                  <a:tcPr marL="80433" marR="8043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questions? How much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80 questions on both the 5</a:t>
            </a:r>
            <a:r>
              <a:rPr lang="en-US" baseline="30000" dirty="0" smtClean="0"/>
              <a:t>th</a:t>
            </a:r>
            <a:r>
              <a:rPr lang="en-US" dirty="0" smtClean="0"/>
              <a:t> and 8</a:t>
            </a:r>
            <a:r>
              <a:rPr lang="en-US" baseline="30000" dirty="0" smtClean="0"/>
              <a:t>th</a:t>
            </a:r>
            <a:r>
              <a:rPr lang="en-US" dirty="0" smtClean="0"/>
              <a:t> grade Science EOGs.</a:t>
            </a:r>
          </a:p>
          <a:p>
            <a:r>
              <a:rPr lang="en-US" dirty="0" smtClean="0"/>
              <a:t>There is a maximum time of 240 minutes allowed to complete the test.  </a:t>
            </a:r>
          </a:p>
          <a:p>
            <a:r>
              <a:rPr lang="en-US" dirty="0" smtClean="0"/>
              <a:t>Students will receive two three-minute stretch breaks.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for EOG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8</a:t>
            </a:r>
            <a:r>
              <a:rPr lang="en-US" baseline="30000" dirty="0" smtClean="0"/>
              <a:t>th</a:t>
            </a:r>
            <a:r>
              <a:rPr lang="en-US" dirty="0" smtClean="0"/>
              <a:t> grade Science EOG, the student will receive blank paper to complete any problems, a calculator (for solving DENSITY PROBLEMS), and a PERIODIC CHART!  </a:t>
            </a:r>
          </a:p>
          <a:p>
            <a:r>
              <a:rPr lang="en-US" dirty="0" smtClean="0"/>
              <a:t>The periodic chart is NOT color-coded.  It’s important students are able to determine information just by where the element is located.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condition in the ocean is </a:t>
            </a:r>
            <a:r>
              <a:rPr lang="en-US" b="1" i="1" dirty="0" smtClean="0"/>
              <a:t>most </a:t>
            </a:r>
            <a:r>
              <a:rPr lang="en-US" dirty="0" smtClean="0"/>
              <a:t>responsible </a:t>
            </a:r>
            <a:r>
              <a:rPr lang="en-US" dirty="0"/>
              <a:t>for an increase in the </a:t>
            </a:r>
            <a:r>
              <a:rPr lang="en-US" dirty="0" smtClean="0"/>
              <a:t>fish population </a:t>
            </a:r>
            <a:r>
              <a:rPr lang="en-US" dirty="0"/>
              <a:t>near the surface?</a:t>
            </a:r>
          </a:p>
          <a:p>
            <a:pPr>
              <a:buNone/>
            </a:pPr>
            <a:r>
              <a:rPr lang="en-US" dirty="0" smtClean="0"/>
              <a:t>A. </a:t>
            </a:r>
            <a:r>
              <a:rPr lang="en-US" dirty="0"/>
              <a:t>buoyancy</a:t>
            </a:r>
          </a:p>
          <a:p>
            <a:pPr>
              <a:buNone/>
            </a:pPr>
            <a:r>
              <a:rPr lang="en-US" dirty="0" smtClean="0"/>
              <a:t>B. </a:t>
            </a:r>
            <a:r>
              <a:rPr lang="en-US" dirty="0"/>
              <a:t>density</a:t>
            </a:r>
          </a:p>
          <a:p>
            <a:pPr>
              <a:buNone/>
            </a:pPr>
            <a:r>
              <a:rPr lang="en-US" dirty="0" smtClean="0"/>
              <a:t>C. </a:t>
            </a:r>
            <a:r>
              <a:rPr lang="en-US" dirty="0"/>
              <a:t>salinity</a:t>
            </a:r>
          </a:p>
          <a:p>
            <a:pPr>
              <a:buNone/>
            </a:pPr>
            <a:r>
              <a:rPr lang="en-US" dirty="0" smtClean="0"/>
              <a:t>D. </a:t>
            </a:r>
            <a:r>
              <a:rPr lang="en-US" dirty="0"/>
              <a:t>upwelling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sample test items can be found at </a:t>
            </a:r>
            <a:r>
              <a:rPr lang="en-US" dirty="0" smtClean="0">
                <a:hlinkClick r:id="rId2"/>
              </a:rPr>
              <a:t>http://www.ncpublicschools.org/docs/accountability/testing/eog/science/20071204gr8sci.pdf</a:t>
            </a:r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 sample test items can be found at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http://www.ncpublicschools.org/docs/accountability/testing/eog/science/20071204gr8sci.pdf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87</TotalTime>
  <Words>602</Words>
  <Application>Microsoft Office PowerPoint</Application>
  <PresentationFormat>On-screen Show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Science EOG – 8th Grade</vt:lpstr>
      <vt:lpstr>What does my student need to know for the Science EOG</vt:lpstr>
      <vt:lpstr>Some FAQs from NCDPI</vt:lpstr>
      <vt:lpstr>Slide 4</vt:lpstr>
      <vt:lpstr>What is a I, II, III, or IV?</vt:lpstr>
      <vt:lpstr>How many questions? How much time?</vt:lpstr>
      <vt:lpstr>Resources for EOG</vt:lpstr>
      <vt:lpstr>Sample Problem</vt:lpstr>
      <vt:lpstr>Slide 9</vt:lpstr>
      <vt:lpstr>Released Questions from 2008-09</vt:lpstr>
      <vt:lpstr>Slide 11</vt:lpstr>
      <vt:lpstr>Slide 12</vt:lpstr>
      <vt:lpstr>Slide 13</vt:lpstr>
      <vt:lpstr>Study Island</vt:lpstr>
      <vt:lpstr>Vocabulary</vt:lpstr>
    </vt:vector>
  </TitlesOfParts>
  <Company>PSRC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EOG – 8th Grade</dc:title>
  <dc:creator>brittb.orrum</dc:creator>
  <cp:lastModifiedBy>Taylor</cp:lastModifiedBy>
  <cp:revision>18</cp:revision>
  <dcterms:created xsi:type="dcterms:W3CDTF">2011-03-24T14:09:23Z</dcterms:created>
  <dcterms:modified xsi:type="dcterms:W3CDTF">2011-08-06T15:05:57Z</dcterms:modified>
</cp:coreProperties>
</file>